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4" autoAdjust="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04.04.2023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3352" y="2988241"/>
            <a:ext cx="9937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Declaration of conflict of interest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05056"/>
              </p:ext>
            </p:extLst>
          </p:nvPr>
        </p:nvGraphicFramePr>
        <p:xfrm>
          <a:off x="335361" y="3713585"/>
          <a:ext cx="11521279" cy="288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96">
                <a:tc>
                  <a:txBody>
                    <a:bodyPr/>
                    <a:lstStyle/>
                    <a:p>
                      <a:r>
                        <a:rPr lang="de-AT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Employment full time / part time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82">
                <a:tc>
                  <a:txBody>
                    <a:bodyPr/>
                    <a:lstStyle/>
                    <a:p>
                      <a:r>
                        <a:rPr lang="en-US" sz="1400" dirty="0"/>
                        <a:t>Research Grant (P.I., collaborator or consultant; pending and received grants)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Other research support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Speakers Bureau / Honoraria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Ownership interest (stock, stock-options, patent or intellectual property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88">
                <a:tc>
                  <a:txBody>
                    <a:bodyPr/>
                    <a:lstStyle/>
                    <a:p>
                      <a:r>
                        <a:rPr lang="en-US" sz="1400" dirty="0"/>
                        <a:t>Consultant / advisory board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775520" y="5085185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  <p:pic>
        <p:nvPicPr>
          <p:cNvPr id="3" name="Grafik 2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25FD3436-371D-34FB-02AA-4B5F251D3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62"/>
            <a:ext cx="12192000" cy="24397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18</cp:revision>
  <dcterms:created xsi:type="dcterms:W3CDTF">2014-03-15T16:01:20Z</dcterms:created>
  <dcterms:modified xsi:type="dcterms:W3CDTF">2023-04-04T16:11:36Z</dcterms:modified>
</cp:coreProperties>
</file>