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844" autoAdjust="0"/>
  </p:normalViewPr>
  <p:slideViewPr>
    <p:cSldViewPr>
      <p:cViewPr varScale="1">
        <p:scale>
          <a:sx n="107" d="100"/>
          <a:sy n="107" d="100"/>
        </p:scale>
        <p:origin x="714" y="102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801B5-F68A-46D3-A173-00661D35CDDF}" type="datetimeFigureOut">
              <a:rPr lang="de-AT" smtClean="0"/>
              <a:pPr/>
              <a:t>04.04.2023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36680-D8DD-4AB8-86FF-3C04FBDFAA43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801B5-F68A-46D3-A173-00661D35CDDF}" type="datetimeFigureOut">
              <a:rPr lang="de-AT" smtClean="0"/>
              <a:pPr/>
              <a:t>04.04.2023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36680-D8DD-4AB8-86FF-3C04FBDFAA43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801B5-F68A-46D3-A173-00661D35CDDF}" type="datetimeFigureOut">
              <a:rPr lang="de-AT" smtClean="0"/>
              <a:pPr/>
              <a:t>04.04.2023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36680-D8DD-4AB8-86FF-3C04FBDFAA43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801B5-F68A-46D3-A173-00661D35CDDF}" type="datetimeFigureOut">
              <a:rPr lang="de-AT" smtClean="0"/>
              <a:pPr/>
              <a:t>04.04.2023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36680-D8DD-4AB8-86FF-3C04FBDFAA43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801B5-F68A-46D3-A173-00661D35CDDF}" type="datetimeFigureOut">
              <a:rPr lang="de-AT" smtClean="0"/>
              <a:pPr/>
              <a:t>04.04.2023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36680-D8DD-4AB8-86FF-3C04FBDFAA43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801B5-F68A-46D3-A173-00661D35CDDF}" type="datetimeFigureOut">
              <a:rPr lang="de-AT" smtClean="0"/>
              <a:pPr/>
              <a:t>04.04.2023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36680-D8DD-4AB8-86FF-3C04FBDFAA43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801B5-F68A-46D3-A173-00661D35CDDF}" type="datetimeFigureOut">
              <a:rPr lang="de-AT" smtClean="0"/>
              <a:pPr/>
              <a:t>04.04.2023</a:t>
            </a:fld>
            <a:endParaRPr lang="de-AT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36680-D8DD-4AB8-86FF-3C04FBDFAA43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801B5-F68A-46D3-A173-00661D35CDDF}" type="datetimeFigureOut">
              <a:rPr lang="de-AT" smtClean="0"/>
              <a:pPr/>
              <a:t>04.04.2023</a:t>
            </a:fld>
            <a:endParaRPr lang="de-AT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36680-D8DD-4AB8-86FF-3C04FBDFAA43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801B5-F68A-46D3-A173-00661D35CDDF}" type="datetimeFigureOut">
              <a:rPr lang="de-AT" smtClean="0"/>
              <a:pPr/>
              <a:t>04.04.2023</a:t>
            </a:fld>
            <a:endParaRPr lang="de-AT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36680-D8DD-4AB8-86FF-3C04FBDFAA43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801B5-F68A-46D3-A173-00661D35CDDF}" type="datetimeFigureOut">
              <a:rPr lang="de-AT" smtClean="0"/>
              <a:pPr/>
              <a:t>04.04.2023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36680-D8DD-4AB8-86FF-3C04FBDFAA43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801B5-F68A-46D3-A173-00661D35CDDF}" type="datetimeFigureOut">
              <a:rPr lang="de-AT" smtClean="0"/>
              <a:pPr/>
              <a:t>04.04.2023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36680-D8DD-4AB8-86FF-3C04FBDFAA43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5801B5-F68A-46D3-A173-00661D35CDDF}" type="datetimeFigureOut">
              <a:rPr lang="de-AT" smtClean="0"/>
              <a:pPr/>
              <a:t>04.04.2023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736680-D8DD-4AB8-86FF-3C04FBDFAA43}" type="slidenum">
              <a:rPr lang="de-AT" smtClean="0"/>
              <a:pPr/>
              <a:t>‹Nr.›</a:t>
            </a:fld>
            <a:endParaRPr lang="de-A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263352" y="2988241"/>
            <a:ext cx="993710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>
                <a:solidFill>
                  <a:schemeClr val="accent1">
                    <a:lumMod val="75000"/>
                  </a:schemeClr>
                </a:solidFill>
              </a:rPr>
              <a:t>Declaration of conflict of interest</a:t>
            </a:r>
            <a:endParaRPr lang="en-US" dirty="0"/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8305056"/>
              </p:ext>
            </p:extLst>
          </p:nvPr>
        </p:nvGraphicFramePr>
        <p:xfrm>
          <a:off x="335361" y="3713585"/>
          <a:ext cx="11521279" cy="288376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60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76063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04896">
                <a:tc>
                  <a:txBody>
                    <a:bodyPr/>
                    <a:lstStyle/>
                    <a:p>
                      <a:r>
                        <a:rPr lang="de-AT" sz="1600" dirty="0"/>
                        <a:t>Type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AT" sz="1600" dirty="0"/>
                        <a:t>Company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4896">
                <a:tc>
                  <a:txBody>
                    <a:bodyPr/>
                    <a:lstStyle/>
                    <a:p>
                      <a:r>
                        <a:rPr lang="en-US" sz="1400" dirty="0"/>
                        <a:t>Employment full time / part time</a:t>
                      </a:r>
                      <a:endParaRPr lang="de-A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AT" sz="1400" dirty="0"/>
                        <a:t>Company </a:t>
                      </a:r>
                      <a:r>
                        <a:rPr lang="de-AT" sz="1400" dirty="0" err="1"/>
                        <a:t>name</a:t>
                      </a:r>
                      <a:r>
                        <a:rPr lang="de-AT" sz="1400" dirty="0"/>
                        <a:t>/None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3082">
                <a:tc>
                  <a:txBody>
                    <a:bodyPr/>
                    <a:lstStyle/>
                    <a:p>
                      <a:r>
                        <a:rPr lang="en-US" sz="1400" dirty="0"/>
                        <a:t>Research Grant (P.I., collaborator or consultant; pending and received grants)</a:t>
                      </a:r>
                      <a:endParaRPr lang="de-A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AT" sz="1400" dirty="0"/>
                        <a:t>Company </a:t>
                      </a:r>
                      <a:r>
                        <a:rPr lang="de-AT" sz="1400" dirty="0" err="1"/>
                        <a:t>name</a:t>
                      </a:r>
                      <a:r>
                        <a:rPr lang="de-AT" sz="1400" dirty="0"/>
                        <a:t>/None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4896">
                <a:tc>
                  <a:txBody>
                    <a:bodyPr/>
                    <a:lstStyle/>
                    <a:p>
                      <a:r>
                        <a:rPr lang="en-US" sz="1400" dirty="0"/>
                        <a:t>Other research support</a:t>
                      </a:r>
                      <a:endParaRPr lang="de-A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AT" sz="1400" dirty="0"/>
                        <a:t>Company </a:t>
                      </a:r>
                      <a:r>
                        <a:rPr lang="de-AT" sz="1400" dirty="0" err="1"/>
                        <a:t>name</a:t>
                      </a:r>
                      <a:r>
                        <a:rPr lang="de-AT" sz="1400" dirty="0"/>
                        <a:t>/None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4896">
                <a:tc>
                  <a:txBody>
                    <a:bodyPr/>
                    <a:lstStyle/>
                    <a:p>
                      <a:r>
                        <a:rPr lang="en-US" sz="1400" dirty="0"/>
                        <a:t>Speakers Bureau / Honoraria</a:t>
                      </a:r>
                      <a:endParaRPr lang="de-A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AT" sz="1400" dirty="0"/>
                        <a:t>Company </a:t>
                      </a:r>
                      <a:r>
                        <a:rPr lang="de-AT" sz="1400" dirty="0" err="1"/>
                        <a:t>name</a:t>
                      </a:r>
                      <a:r>
                        <a:rPr lang="de-AT" sz="1400" dirty="0"/>
                        <a:t>/None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3851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Ownership interest (stock, stock-options, patent or intellectual property</a:t>
                      </a:r>
                      <a:endParaRPr lang="de-A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AT" sz="1400" dirty="0"/>
                        <a:t>Company </a:t>
                      </a:r>
                      <a:r>
                        <a:rPr lang="de-AT" sz="1400" dirty="0" err="1"/>
                        <a:t>name</a:t>
                      </a:r>
                      <a:r>
                        <a:rPr lang="de-AT" sz="1400" dirty="0"/>
                        <a:t>/None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2588">
                <a:tc>
                  <a:txBody>
                    <a:bodyPr/>
                    <a:lstStyle/>
                    <a:p>
                      <a:r>
                        <a:rPr lang="en-US" sz="1400" dirty="0"/>
                        <a:t>Consultant / advisory board</a:t>
                      </a:r>
                      <a:endParaRPr lang="de-A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AT" sz="1400" dirty="0"/>
                        <a:t>Company </a:t>
                      </a:r>
                      <a:r>
                        <a:rPr lang="de-AT" sz="1400" dirty="0" err="1"/>
                        <a:t>name</a:t>
                      </a:r>
                      <a:r>
                        <a:rPr lang="de-AT" sz="1400" dirty="0"/>
                        <a:t>/None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8" name="Textfeld 7"/>
          <p:cNvSpPr txBox="1"/>
          <p:nvPr/>
        </p:nvSpPr>
        <p:spPr>
          <a:xfrm>
            <a:off x="1775520" y="5085185"/>
            <a:ext cx="86409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e-AT" sz="1400" dirty="0"/>
          </a:p>
        </p:txBody>
      </p:sp>
      <p:pic>
        <p:nvPicPr>
          <p:cNvPr id="3" name="Grafik 2" descr="Ein Bild, das Diagramm enthält.&#10;&#10;Automatisch generierte Beschreibung">
            <a:extLst>
              <a:ext uri="{FF2B5EF4-FFF2-40B4-BE49-F238E27FC236}">
                <a16:creationId xmlns:a16="http://schemas.microsoft.com/office/drawing/2014/main" id="{25FD3436-371D-34FB-02AA-4B5F251D364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6062"/>
            <a:ext cx="12192000" cy="2439744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75</Words>
  <Application>Microsoft Office PowerPoint</Application>
  <PresentationFormat>Breitbild</PresentationFormat>
  <Paragraphs>15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4" baseType="lpstr">
      <vt:lpstr>Arial</vt:lpstr>
      <vt:lpstr>Calibri</vt:lpstr>
      <vt:lpstr>Larissa-Design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Mirjam Uebelhör</dc:creator>
  <cp:lastModifiedBy>Lydia Schnedl</cp:lastModifiedBy>
  <cp:revision>18</cp:revision>
  <dcterms:created xsi:type="dcterms:W3CDTF">2014-03-15T16:01:20Z</dcterms:created>
  <dcterms:modified xsi:type="dcterms:W3CDTF">2023-04-04T16:11:36Z</dcterms:modified>
</cp:coreProperties>
</file>